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8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305" r:id="rId34"/>
    <p:sldId id="300" r:id="rId35"/>
    <p:sldId id="301" r:id="rId36"/>
    <p:sldId id="302" r:id="rId37"/>
    <p:sldId id="304" r:id="rId38"/>
    <p:sldId id="303" r:id="rId39"/>
    <p:sldId id="306" r:id="rId40"/>
    <p:sldId id="307" r:id="rId41"/>
    <p:sldId id="342" r:id="rId42"/>
    <p:sldId id="308" r:id="rId43"/>
    <p:sldId id="341" r:id="rId44"/>
    <p:sldId id="309" r:id="rId45"/>
    <p:sldId id="343" r:id="rId46"/>
    <p:sldId id="334" r:id="rId47"/>
    <p:sldId id="335" r:id="rId48"/>
    <p:sldId id="336" r:id="rId49"/>
    <p:sldId id="337" r:id="rId50"/>
    <p:sldId id="310" r:id="rId51"/>
    <p:sldId id="311" r:id="rId52"/>
    <p:sldId id="312" r:id="rId53"/>
    <p:sldId id="313" r:id="rId54"/>
    <p:sldId id="314" r:id="rId55"/>
    <p:sldId id="340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6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8" r:id="rId76"/>
    <p:sldId id="339" r:id="rId77"/>
    <p:sldId id="344" r:id="rId78"/>
    <p:sldId id="352" r:id="rId79"/>
    <p:sldId id="354" r:id="rId80"/>
    <p:sldId id="356" r:id="rId81"/>
    <p:sldId id="355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99" r:id="rId101"/>
    <p:sldId id="377" r:id="rId102"/>
    <p:sldId id="375" r:id="rId103"/>
    <p:sldId id="376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292" r:id="rId126"/>
    <p:sldId id="267" r:id="rId127"/>
  </p:sldIdLst>
  <p:sldSz cx="18288000" cy="10287000"/>
  <p:notesSz cx="6858000" cy="9144000"/>
  <p:embeddedFontLst>
    <p:embeddedFont>
      <p:font typeface="맑은 고딕" panose="020B0503020000020004" pitchFamily="50" charset="-127"/>
      <p:regular r:id="rId129"/>
      <p:bold r:id="rId1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172" autoAdjust="0"/>
  </p:normalViewPr>
  <p:slideViewPr>
    <p:cSldViewPr>
      <p:cViewPr>
        <p:scale>
          <a:sx n="75" d="100"/>
          <a:sy n="75" d="100"/>
        </p:scale>
        <p:origin x="1008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7078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baseline="0" dirty="0" smtClean="0"/>
                        <a:t> 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336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7574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854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8454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/console/statistics/index1.web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인기 상품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해당 그래프가 어떤 상품인지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0000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수익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해당 연도 월별로 매출 통계 보기 가능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비밀번호 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6534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입력된 연락처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입력된 주소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 smtClean="0">
                          <a:latin typeface="+mn-lt"/>
                        </a:rPr>
                        <a:t>DB</a:t>
                      </a:r>
                      <a:r>
                        <a:rPr lang="ko-KR" altLang="en-US" dirty="0" smtClean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8017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가입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41792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페이지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18360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418512"/>
            <a:ext cx="5496692" cy="6001588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1973649" y="60973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80283" y="6152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49043" y="63627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8005449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805076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7621427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703266" y="8007572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23713" y="805289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953189" y="7623550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32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상에 있으면 비밀번호 변경  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04" y="2418512"/>
            <a:ext cx="5563376" cy="6154009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5014" y="354330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54613" y="402832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929645" y="66935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48307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441289" y="6937870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910538" y="870073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029200" y="87509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267200" y="8191500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299766" y="8200127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503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재설정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43931"/>
              </p:ext>
            </p:extLst>
          </p:nvPr>
        </p:nvGraphicFramePr>
        <p:xfrm>
          <a:off x="10210801" y="2304520"/>
          <a:ext cx="7326085" cy="741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성분별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대상별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E34AB-ECEF-571F-C0D5-9385AAA6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4100"/>
            <a:ext cx="8991599" cy="664458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418067" y="2654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536729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887877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96344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0BB2CF-C613-49A5-1C75-0123F5EA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171700"/>
            <a:ext cx="8763000" cy="6822678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539892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5900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87842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549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71CC7A-AE50-7FA2-62DE-BCB233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47900"/>
            <a:ext cx="8763000" cy="6875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44852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567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설문지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+mj-ea"/>
                          <a:ea typeface="+mj-ea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0711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9663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01786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 결과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95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서비스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911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0632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49846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새소식</a:t>
                      </a:r>
                      <a:r>
                        <a:rPr lang="ko-KR" altLang="en-US" baseline="0" dirty="0"/>
                        <a:t>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8564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8831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3243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질문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5341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297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3920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388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67700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5010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이력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7287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8584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73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6265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879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128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후기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배송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2008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취소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4713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신청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7663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6679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정보가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9744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탈퇴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7941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67209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</a:t>
                      </a:r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29412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571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클릭 시 로그인 한 관리자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로그아웃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68268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사용중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4511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4249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개수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8687</Words>
  <Application>Microsoft Office PowerPoint</Application>
  <PresentationFormat>사용자 지정</PresentationFormat>
  <Paragraphs>3557</Paragraphs>
  <Slides>126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4" baseType="lpstr">
      <vt:lpstr>Montserrat Bold</vt:lpstr>
      <vt:lpstr>Wingdings</vt:lpstr>
      <vt:lpstr>Noto Sans Bold</vt:lpstr>
      <vt:lpstr>맑은 고딕</vt:lpstr>
      <vt:lpstr>Noto Sans</vt:lpstr>
      <vt:lpstr>궁서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170</cp:revision>
  <dcterms:created xsi:type="dcterms:W3CDTF">2006-08-16T00:00:00Z</dcterms:created>
  <dcterms:modified xsi:type="dcterms:W3CDTF">2024-11-11T07:00:09Z</dcterms:modified>
  <dc:identifier>DAGVqzAQSq4</dc:identifier>
</cp:coreProperties>
</file>